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57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146" d="100"/>
          <a:sy n="146" d="100"/>
        </p:scale>
        <p:origin x="70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B53D8-86D3-4A14-BC62-91EBFA2858DC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538E72-AD93-4B40-9619-714849EA3B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300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38E72-AD93-4B40-9619-714849EA3B5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4673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EE1574-516A-6A1D-9F58-C876FF6B9C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67EDDF0-0015-559D-5DCB-209D91D5E4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8EC3FE-2B72-A4A1-EBEA-91EACCDC6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023F31-E1C9-6781-C6E9-E5687A04D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E3298B-4F6D-E92B-B9C9-A032B0224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764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E64154-316C-4B49-23CB-7E66CB3F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47497F0-0B59-B7B3-7B19-4672600917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117760-5D23-978F-984E-7A4B9B83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4F7335-6C80-C4AD-CF4F-764309F43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454614-2BA6-59B1-11CC-F27006184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1015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D3FA936-34AC-53D7-CFC2-C9A1A623E2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4414D73-56F8-5187-E843-17855E6C5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0171B6-4756-D9F1-6FF1-F8F80268E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5B1F68-C500-33A1-944D-3CC49C9A2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20012F-332A-22DB-B9B9-BD587478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0852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262B2E-CAB9-ED43-8CF8-FC360B98D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D159B7-3004-534E-5D63-07850AECE4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99890C-B5C5-2D01-42BA-ADB449A49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7705E9-74B0-A9A8-DCE5-C85C21065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B13D12-AA69-05C5-215E-E20AA74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173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A1513C-7BA5-4A82-8D5C-301E7BBE6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10F59F-1662-9B31-D695-07E07A5A7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586AEB-B98B-C13F-D057-72B7D7BA2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7CEEB6-601A-2A90-A35C-4064E4941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1D2EA7-3D42-2463-8677-5933ABF58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264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1C398D-F5A2-ADA9-9441-316F80E8C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BE8140-BB94-62D1-9CB9-8C711D1751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D01CCD-9068-FA10-0352-529C62CC26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C446EE-2EA9-3C01-9FE9-B6484092D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ED1A1F-C3DC-6558-241F-70181CB81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F3DBBC8-A7CB-1403-945C-B34DDBC88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9442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01AF1C-CAAD-3C39-A21F-6013D950F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88F724-8FF3-CEDF-8023-A2F51396E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0FF2888-DC78-D2EC-AF88-F7B100FEA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CCB630-467B-3161-6C37-FEF0888084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9738C1-27F6-2E2B-40AE-BCD40C33CD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C6B7789-EEB8-4689-4C7B-72BDD018B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B3C6112-13E4-8ED1-7620-6CB4E1D52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5FC40D9-ED55-6661-126F-1696984C8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06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FCAE8B-09A7-8917-DEC9-66BCEB47A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D40105C-E49A-8D1F-E1ED-BD1ADE18D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3BD49EE-0392-8B97-F743-3ADABC306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57B3755-B17C-0E8E-3E11-9AB260D63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776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76A21FF-D222-A478-F0A0-1DA69C27C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D79A407-10D6-24F6-7D72-8073DEB22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8076903-1CEA-0281-F285-FB90977B5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9695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7FF950-1ED5-753F-5BE3-C165BA454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B92B99-03DB-4DF1-2D96-196615059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739E8B1-DFE7-CB6A-C8ED-CE49F87CF8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F0D6D4-5D04-F1E6-1E95-6964237A7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309824-1E58-2296-2411-45AB78AD8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233864B-7C22-8B25-85FE-C99120360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688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D25065-E104-E20C-AB19-0B8637076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DC6E79B-751A-742C-94E3-76263AF585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6BE69A7-88A8-38F5-8921-B244FEBF1E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9D9D04B-9736-4918-50A6-53BC027BA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AD0F88-A050-703F-8539-0C77C50F8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689B1AD-48B1-7170-443C-D4C8B0DDB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9258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71BCE57-8C63-C620-660F-290FD35D5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F55070-A5C1-B580-40D1-B9454BDCA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1C0490-9B3D-1336-8EBB-FB05742682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A7BD64-7BB1-435F-A1C6-0C10A1347461}" type="datetimeFigureOut">
              <a:rPr lang="zh-CN" altLang="en-US" smtClean="0"/>
              <a:t>2025/7/31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E09070-3486-FC72-DAC6-38C65B872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96A666-F398-A314-BE1D-133E9A5602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D6A88E-99B5-414A-A991-ABBEAB47AE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11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11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26A80A-80D7-26F5-70BD-83657BA57F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重庆四日旅游计划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561911-A7FA-BEF5-9AAD-0C81D0A22F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ja-JP" altLang="en-US" sz="4400" dirty="0"/>
              <a:t>重慶</a:t>
            </a:r>
            <a:r>
              <a:rPr lang="en-US" altLang="ja-JP" sz="4400" dirty="0"/>
              <a:t>4</a:t>
            </a:r>
            <a:r>
              <a:rPr lang="ja-JP" altLang="en-US" sz="4400" dirty="0"/>
              <a:t>日間の観光プラン</a:t>
            </a:r>
            <a:endParaRPr lang="en-US" altLang="ja-JP" sz="4400" dirty="0"/>
          </a:p>
          <a:p>
            <a:r>
              <a:rPr lang="en-US" altLang="zh-CN" sz="2800" dirty="0"/>
              <a:t>                                                ——</a:t>
            </a:r>
            <a:r>
              <a:rPr lang="ja-JP" altLang="en-US" sz="2800" dirty="0"/>
              <a:t>デザイナー</a:t>
            </a:r>
            <a:r>
              <a:rPr lang="zh-CN" altLang="en-US" sz="2800" dirty="0"/>
              <a:t>：</a:t>
            </a:r>
            <a:r>
              <a:rPr lang="ja-JP" altLang="en-US" sz="2800" dirty="0"/>
              <a:t>タバコ</a:t>
            </a:r>
            <a:r>
              <a:rPr lang="zh-CN" altLang="en-US" sz="2800" dirty="0"/>
              <a:t>猫</a:t>
            </a:r>
          </a:p>
        </p:txBody>
      </p:sp>
    </p:spTree>
    <p:extLst>
      <p:ext uri="{BB962C8B-B14F-4D97-AF65-F5344CB8AC3E}">
        <p14:creationId xmlns:p14="http://schemas.microsoft.com/office/powerpoint/2010/main" val="3745944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B18BE1-D929-5A54-F0BE-4ADD269D3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sz="6000" dirty="0"/>
              <a:t>旅行日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4FF6FA-1E18-4B7D-E796-D3D226A87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20</a:t>
            </a:r>
            <a:r>
              <a:rPr lang="zh-CN" altLang="en-US" dirty="0"/>
              <a:t>日（土）日本           重慶（</a:t>
            </a:r>
            <a:r>
              <a:rPr lang="en-US" altLang="zh-CN" dirty="0"/>
              <a:t>18:40</a:t>
            </a:r>
            <a:r>
              <a:rPr lang="zh-CN" altLang="en-US" dirty="0"/>
              <a:t>  着）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21</a:t>
            </a:r>
            <a:r>
              <a:rPr lang="zh-CN" altLang="en-US" dirty="0"/>
              <a:t>日（日）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                          重慶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22</a:t>
            </a:r>
            <a:r>
              <a:rPr lang="zh-CN" altLang="en-US" dirty="0"/>
              <a:t>日（月）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23</a:t>
            </a:r>
            <a:r>
              <a:rPr lang="zh-CN" altLang="en-US" dirty="0"/>
              <a:t>日（火）重慶           日本（</a:t>
            </a:r>
            <a:r>
              <a:rPr lang="en-US" altLang="zh-CN" dirty="0"/>
              <a:t>13:05  </a:t>
            </a:r>
            <a:r>
              <a:rPr lang="zh-CN" altLang="en-US" dirty="0"/>
              <a:t>発）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endParaRPr lang="zh-CN" altLang="en-US" dirty="0"/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331F50C9-DCA8-EACB-7B9F-842AE95251B8}"/>
              </a:ext>
            </a:extLst>
          </p:cNvPr>
          <p:cNvSpPr/>
          <p:nvPr/>
        </p:nvSpPr>
        <p:spPr>
          <a:xfrm>
            <a:off x="4332660" y="1825625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右大括号 4">
            <a:extLst>
              <a:ext uri="{FF2B5EF4-FFF2-40B4-BE49-F238E27FC236}">
                <a16:creationId xmlns:a16="http://schemas.microsoft.com/office/drawing/2014/main" id="{C598EFE1-A0AE-D081-C8D8-557B687AF7F4}"/>
              </a:ext>
            </a:extLst>
          </p:cNvPr>
          <p:cNvSpPr/>
          <p:nvPr/>
        </p:nvSpPr>
        <p:spPr>
          <a:xfrm>
            <a:off x="3306790" y="3000374"/>
            <a:ext cx="665135" cy="1179221"/>
          </a:xfrm>
          <a:prstGeom prst="rightBrace">
            <a:avLst>
              <a:gd name="adj1" fmla="val 8333"/>
              <a:gd name="adj2" fmla="val 51342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0FE6CECF-EE52-653F-D31B-5D2DE027CC77}"/>
              </a:ext>
            </a:extLst>
          </p:cNvPr>
          <p:cNvSpPr/>
          <p:nvPr/>
        </p:nvSpPr>
        <p:spPr>
          <a:xfrm>
            <a:off x="4332660" y="490775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491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D4CDE8-AF90-9F5C-52D1-C5796CF20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205" y="365125"/>
            <a:ext cx="11458575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4800" dirty="0"/>
              <a:t>9</a:t>
            </a:r>
            <a:r>
              <a:rPr lang="zh-CN" altLang="en-US" sz="4800" dirty="0"/>
              <a:t>月</a:t>
            </a:r>
            <a:r>
              <a:rPr lang="en-US" altLang="zh-CN" sz="4800" dirty="0"/>
              <a:t>20</a:t>
            </a:r>
            <a:r>
              <a:rPr lang="zh-CN" altLang="en-US" sz="4800" dirty="0"/>
              <a:t>日（土）日本       重慶（</a:t>
            </a:r>
            <a:r>
              <a:rPr lang="en-US" altLang="zh-CN" sz="4800" dirty="0"/>
              <a:t> 18:40</a:t>
            </a:r>
            <a:r>
              <a:rPr lang="zh-CN" altLang="en-US" sz="4800" dirty="0"/>
              <a:t>  着）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B53525-4D05-506E-EE46-76B82B8D5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       我们提前把旅店预定好，等他们到重庆了，我们先一起去旅店，把行李放在旅店，休息一会，然后晚点去吃烧烤。 </a:t>
            </a:r>
            <a:endParaRPr lang="en-US" altLang="zh-CN" sz="3200" dirty="0"/>
          </a:p>
          <a:p>
            <a:pPr marL="0" indent="0">
              <a:buNone/>
            </a:pPr>
            <a:endParaRPr lang="en-US" altLang="zh-CN" sz="3200" dirty="0"/>
          </a:p>
          <a:p>
            <a:pPr marL="0" indent="0">
              <a:buNone/>
            </a:pPr>
            <a:r>
              <a:rPr lang="ja-JP" altLang="en-US" sz="3200" dirty="0"/>
              <a:t>      先にホテルを予約しておいて、彼らが重慶に着いたら、まず一緒にホテルに行きます。荷物をホテルに置いて少し休んでから、遅めの時間に焼肉を食べに行</a:t>
            </a:r>
            <a:r>
              <a:rPr lang="ja-JP" altLang="en-US" sz="3200"/>
              <a:t>きましょう。</a:t>
            </a:r>
            <a:endParaRPr lang="zh-CN" altLang="en-US" sz="3200" dirty="0"/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F978265F-7EF2-4B99-8766-3A5BB6AFBB02}"/>
              </a:ext>
            </a:extLst>
          </p:cNvPr>
          <p:cNvSpPr/>
          <p:nvPr/>
        </p:nvSpPr>
        <p:spPr>
          <a:xfrm>
            <a:off x="5928264" y="78559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对话气泡: 圆角矩形 3">
            <a:extLst>
              <a:ext uri="{FF2B5EF4-FFF2-40B4-BE49-F238E27FC236}">
                <a16:creationId xmlns:a16="http://schemas.microsoft.com/office/drawing/2014/main" id="{14B58FB9-2870-8D90-AE01-B9336885692E}"/>
              </a:ext>
            </a:extLst>
          </p:cNvPr>
          <p:cNvSpPr/>
          <p:nvPr/>
        </p:nvSpPr>
        <p:spPr>
          <a:xfrm>
            <a:off x="5058931" y="5617029"/>
            <a:ext cx="2717074" cy="862148"/>
          </a:xfrm>
          <a:prstGeom prst="wedgeRoundRectCallout">
            <a:avLst>
              <a:gd name="adj1" fmla="val 26763"/>
              <a:gd name="adj2" fmla="val -7941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いわゆるチャイニーズバーベキュー</a:t>
            </a:r>
            <a:endParaRPr lang="zh-CN" altLang="en-US"/>
          </a:p>
        </p:txBody>
      </p:sp>
      <p:sp>
        <p:nvSpPr>
          <p:cNvPr id="6" name="对话气泡: 矩形 5">
            <a:extLst>
              <a:ext uri="{FF2B5EF4-FFF2-40B4-BE49-F238E27FC236}">
                <a16:creationId xmlns:a16="http://schemas.microsoft.com/office/drawing/2014/main" id="{0E2A5455-A7E8-913D-7B99-D5251B58C513}"/>
              </a:ext>
            </a:extLst>
          </p:cNvPr>
          <p:cNvSpPr/>
          <p:nvPr/>
        </p:nvSpPr>
        <p:spPr>
          <a:xfrm>
            <a:off x="8092440" y="5238206"/>
            <a:ext cx="4419600" cy="1619794"/>
          </a:xfrm>
          <a:prstGeom prst="wedgeRectCallout">
            <a:avLst>
              <a:gd name="adj1" fmla="val 14487"/>
              <a:gd name="adj2" fmla="val -7016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調べたけど、土曜日２１：００ドローンのイルミネーションがあるらしいので、順調であれば、お腹に悪いけど、ちょっくらいドローンショーを見てみるも悪くない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5461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34B674-47DC-3502-E5AA-16A9C46EF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21</a:t>
            </a:r>
            <a:r>
              <a:rPr lang="zh-CN" altLang="en-US" dirty="0"/>
              <a:t>日（日）行程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030D55-69C4-9CA9-831F-9EDAF721E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737"/>
            <a:ext cx="10515600" cy="47767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200" dirty="0"/>
              <a:t>           </a:t>
            </a:r>
            <a:endParaRPr lang="en-US" altLang="zh-CN" sz="3200" dirty="0"/>
          </a:p>
          <a:p>
            <a:pPr marL="0" indent="0">
              <a:buNone/>
            </a:pPr>
            <a:endParaRPr lang="zh-CN" altLang="en-US" sz="3200" dirty="0"/>
          </a:p>
        </p:txBody>
      </p:sp>
      <p:pic>
        <p:nvPicPr>
          <p:cNvPr id="5" name="图片 4" descr="图片包含 图示&#10;&#10;AI 生成的内容可能不正确。">
            <a:extLst>
              <a:ext uri="{FF2B5EF4-FFF2-40B4-BE49-F238E27FC236}">
                <a16:creationId xmlns:a16="http://schemas.microsoft.com/office/drawing/2014/main" id="{4B286180-C266-66C9-44C5-F11422E5BA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28" y="1497737"/>
            <a:ext cx="1723827" cy="1760538"/>
          </a:xfrm>
          <a:prstGeom prst="rect">
            <a:avLst/>
          </a:prstGeom>
        </p:spPr>
      </p:pic>
      <p:pic>
        <p:nvPicPr>
          <p:cNvPr id="7" name="图片 6" descr="卡通人物&#10;&#10;AI 生成的内容可能不正确。">
            <a:extLst>
              <a:ext uri="{FF2B5EF4-FFF2-40B4-BE49-F238E27FC236}">
                <a16:creationId xmlns:a16="http://schemas.microsoft.com/office/drawing/2014/main" id="{81B77E97-BA39-2E58-7895-1D1B69B89B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522" y="1497875"/>
            <a:ext cx="1656126" cy="1760400"/>
          </a:xfrm>
          <a:prstGeom prst="rect">
            <a:avLst/>
          </a:prstGeom>
        </p:spPr>
      </p:pic>
      <p:sp>
        <p:nvSpPr>
          <p:cNvPr id="8" name="箭头: 右 7">
            <a:extLst>
              <a:ext uri="{FF2B5EF4-FFF2-40B4-BE49-F238E27FC236}">
                <a16:creationId xmlns:a16="http://schemas.microsoft.com/office/drawing/2014/main" id="{A1C3E13F-FD2E-12BA-681F-E92EE581B5BF}"/>
              </a:ext>
            </a:extLst>
          </p:cNvPr>
          <p:cNvSpPr/>
          <p:nvPr/>
        </p:nvSpPr>
        <p:spPr>
          <a:xfrm>
            <a:off x="1969785" y="2335176"/>
            <a:ext cx="2221806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822F624-852E-6EE7-1ACD-A0B50F1D72B9}"/>
              </a:ext>
            </a:extLst>
          </p:cNvPr>
          <p:cNvSpPr txBox="1"/>
          <p:nvPr/>
        </p:nvSpPr>
        <p:spPr>
          <a:xfrm>
            <a:off x="1863774" y="1639156"/>
            <a:ext cx="22348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午前</a:t>
            </a:r>
            <a:r>
              <a:rPr lang="zh-CN" altLang="en-US"/>
              <a:t>（</a:t>
            </a:r>
            <a:r>
              <a:rPr lang="en-US" altLang="zh-CN"/>
              <a:t>08:00</a:t>
            </a:r>
            <a:r>
              <a:rPr lang="zh-CN" altLang="en-US" dirty="0"/>
              <a:t>）</a:t>
            </a:r>
            <a:endParaRPr lang="en-US" altLang="zh-CN" dirty="0"/>
          </a:p>
          <a:p>
            <a:pPr algn="ctr"/>
            <a:r>
              <a:rPr lang="ja-JP" altLang="en-US" dirty="0"/>
              <a:t>朝ごはんを食べる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6AFCAE08-435D-E914-4E10-D2B9AF78B957}"/>
              </a:ext>
            </a:extLst>
          </p:cNvPr>
          <p:cNvSpPr/>
          <p:nvPr/>
        </p:nvSpPr>
        <p:spPr>
          <a:xfrm>
            <a:off x="6005511" y="2335176"/>
            <a:ext cx="2116933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 descr="图示&#10;&#10;AI 生成的内容可能不正确。">
            <a:extLst>
              <a:ext uri="{FF2B5EF4-FFF2-40B4-BE49-F238E27FC236}">
                <a16:creationId xmlns:a16="http://schemas.microsoft.com/office/drawing/2014/main" id="{0D559491-9511-F48C-0D5C-78369F01E3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8984" y="1497876"/>
            <a:ext cx="1656125" cy="1760399"/>
          </a:xfrm>
          <a:prstGeom prst="rect">
            <a:avLst/>
          </a:prstGeom>
        </p:spPr>
      </p:pic>
      <p:sp>
        <p:nvSpPr>
          <p:cNvPr id="14" name="箭头: 右弧形 13">
            <a:extLst>
              <a:ext uri="{FF2B5EF4-FFF2-40B4-BE49-F238E27FC236}">
                <a16:creationId xmlns:a16="http://schemas.microsoft.com/office/drawing/2014/main" id="{721A0BF4-A030-1E22-D617-97B0713A684A}"/>
              </a:ext>
            </a:extLst>
          </p:cNvPr>
          <p:cNvSpPr/>
          <p:nvPr/>
        </p:nvSpPr>
        <p:spPr>
          <a:xfrm>
            <a:off x="9953540" y="2398696"/>
            <a:ext cx="1110513" cy="2708883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2102163-AB7F-3A49-6498-9EA7ED281063}"/>
              </a:ext>
            </a:extLst>
          </p:cNvPr>
          <p:cNvSpPr txBox="1"/>
          <p:nvPr/>
        </p:nvSpPr>
        <p:spPr>
          <a:xfrm>
            <a:off x="5883882" y="1689767"/>
            <a:ext cx="2116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昼</a:t>
            </a:r>
            <a:r>
              <a:rPr lang="ja-JP" altLang="en-US" dirty="0"/>
              <a:t>ご</a:t>
            </a:r>
            <a:r>
              <a:rPr lang="ja-JP" altLang="en-US"/>
              <a:t>ろ</a:t>
            </a:r>
            <a:r>
              <a:rPr lang="zh-CN" altLang="en-US"/>
              <a:t>（</a:t>
            </a:r>
            <a:r>
              <a:rPr lang="en-US" altLang="zh-CN"/>
              <a:t>12:</a:t>
            </a:r>
            <a:r>
              <a:rPr lang="es-ES" altLang="zh-CN"/>
              <a:t>3</a:t>
            </a:r>
            <a:r>
              <a:rPr lang="en-US" altLang="zh-CN"/>
              <a:t>0</a:t>
            </a:r>
            <a:r>
              <a:rPr lang="zh-CN" altLang="en-US" dirty="0"/>
              <a:t>）</a:t>
            </a:r>
            <a:endParaRPr lang="en-US" altLang="zh-CN" dirty="0"/>
          </a:p>
          <a:p>
            <a:pPr algn="ctr"/>
            <a:r>
              <a:rPr lang="zh-CN" altLang="en-US" dirty="0"/>
              <a:t>昼</a:t>
            </a:r>
            <a:r>
              <a:rPr lang="ja-JP" altLang="en-US" dirty="0"/>
              <a:t>ごはんを食べる</a:t>
            </a:r>
            <a:endParaRPr lang="zh-CN" altLang="en-US" dirty="0"/>
          </a:p>
        </p:txBody>
      </p:sp>
      <p:sp>
        <p:nvSpPr>
          <p:cNvPr id="23" name="箭头: 左 22">
            <a:extLst>
              <a:ext uri="{FF2B5EF4-FFF2-40B4-BE49-F238E27FC236}">
                <a16:creationId xmlns:a16="http://schemas.microsoft.com/office/drawing/2014/main" id="{F32F050A-8B20-883F-C70E-BA026155EEB5}"/>
              </a:ext>
            </a:extLst>
          </p:cNvPr>
          <p:cNvSpPr/>
          <p:nvPr/>
        </p:nvSpPr>
        <p:spPr>
          <a:xfrm>
            <a:off x="5971017" y="4865263"/>
            <a:ext cx="2116934" cy="4846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5" name="图片 24" descr="夜晚建筑亮着灯的城市&#10;&#10;AI 生成的内容可能不正确。">
            <a:extLst>
              <a:ext uri="{FF2B5EF4-FFF2-40B4-BE49-F238E27FC236}">
                <a16:creationId xmlns:a16="http://schemas.microsoft.com/office/drawing/2014/main" id="{7FD672C1-55BB-3AB2-51B7-C054424C77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388" y="4324386"/>
            <a:ext cx="1926432" cy="1444824"/>
          </a:xfrm>
          <a:prstGeom prst="rect">
            <a:avLst/>
          </a:prstGeom>
        </p:spPr>
      </p:pic>
      <p:sp>
        <p:nvSpPr>
          <p:cNvPr id="26" name="箭头: 左 25">
            <a:extLst>
              <a:ext uri="{FF2B5EF4-FFF2-40B4-BE49-F238E27FC236}">
                <a16:creationId xmlns:a16="http://schemas.microsoft.com/office/drawing/2014/main" id="{378CA135-2F61-829E-5AC7-44D9C8D4E3E2}"/>
              </a:ext>
            </a:extLst>
          </p:cNvPr>
          <p:cNvSpPr/>
          <p:nvPr/>
        </p:nvSpPr>
        <p:spPr>
          <a:xfrm>
            <a:off x="1880665" y="4875631"/>
            <a:ext cx="2019759" cy="4846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 descr="卡通人物&#10;&#10;AI 生成的内容可能不正确。">
            <a:extLst>
              <a:ext uri="{FF2B5EF4-FFF2-40B4-BE49-F238E27FC236}">
                <a16:creationId xmlns:a16="http://schemas.microsoft.com/office/drawing/2014/main" id="{C612DF6D-F28D-982F-0DD9-C737F12A0C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1" y="4321676"/>
            <a:ext cx="1723827" cy="1553801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51E96F22-2930-1229-6222-7E5D212BDE47}"/>
              </a:ext>
            </a:extLst>
          </p:cNvPr>
          <p:cNvSpPr txBox="1"/>
          <p:nvPr/>
        </p:nvSpPr>
        <p:spPr>
          <a:xfrm>
            <a:off x="6001433" y="3753137"/>
            <a:ext cx="21169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夜</a:t>
            </a:r>
            <a:endParaRPr lang="en-US" altLang="zh-CN" dirty="0"/>
          </a:p>
          <a:p>
            <a:pPr algn="ctr"/>
            <a:r>
              <a:rPr lang="zh-CN" altLang="en-US"/>
              <a:t>（</a:t>
            </a:r>
            <a:r>
              <a:rPr lang="en-US" altLang="zh-CN"/>
              <a:t>19:30</a:t>
            </a:r>
            <a:r>
              <a:rPr lang="zh-CN" altLang="en-US" dirty="0"/>
              <a:t>）</a:t>
            </a:r>
            <a:endParaRPr lang="en-US" altLang="zh-CN" dirty="0"/>
          </a:p>
          <a:p>
            <a:pPr algn="ctr"/>
            <a:r>
              <a:rPr lang="ja-JP" altLang="en-US" dirty="0"/>
              <a:t>夕食後に洪崖洞へ出発</a:t>
            </a:r>
            <a:endParaRPr lang="en-US" altLang="zh-CN" dirty="0"/>
          </a:p>
          <a:p>
            <a:pPr algn="ctr"/>
            <a:endParaRPr lang="en-US" altLang="zh-CN" dirty="0"/>
          </a:p>
          <a:p>
            <a:endParaRPr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AEF651A-21CE-D0C1-8615-5F10B33B0758}"/>
              </a:ext>
            </a:extLst>
          </p:cNvPr>
          <p:cNvSpPr txBox="1"/>
          <p:nvPr/>
        </p:nvSpPr>
        <p:spPr>
          <a:xfrm>
            <a:off x="2432281" y="4441437"/>
            <a:ext cx="981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寝</a:t>
            </a:r>
            <a:r>
              <a:rPr lang="ja-JP" altLang="en-US" dirty="0"/>
              <a:t>る</a:t>
            </a:r>
            <a:r>
              <a:rPr lang="zh-CN" altLang="en-US" dirty="0"/>
              <a:t>💤</a:t>
            </a:r>
          </a:p>
        </p:txBody>
      </p:sp>
      <p:sp>
        <p:nvSpPr>
          <p:cNvPr id="4" name="对话气泡: 圆角矩形 3">
            <a:extLst>
              <a:ext uri="{FF2B5EF4-FFF2-40B4-BE49-F238E27FC236}">
                <a16:creationId xmlns:a16="http://schemas.microsoft.com/office/drawing/2014/main" id="{74FC3E9C-25A6-1518-7FE8-779CAEDAE665}"/>
              </a:ext>
            </a:extLst>
          </p:cNvPr>
          <p:cNvSpPr/>
          <p:nvPr/>
        </p:nvSpPr>
        <p:spPr>
          <a:xfrm>
            <a:off x="5360389" y="5843286"/>
            <a:ext cx="2303417" cy="1103811"/>
          </a:xfrm>
          <a:prstGeom prst="wedgeRoundRectCallout">
            <a:avLst>
              <a:gd name="adj1" fmla="val -15729"/>
              <a:gd name="adj2" fmla="val -83063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altLang="ja-JP"/>
              <a:t>1</a:t>
            </a:r>
            <a:r>
              <a:rPr lang="en-US" altLang="ja-JP"/>
              <a:t>9:30</a:t>
            </a:r>
            <a:r>
              <a:rPr lang="ja-JP" altLang="en-US"/>
              <a:t>点灯だから、その瞬間みたいなら、お早めに</a:t>
            </a:r>
            <a:endParaRPr lang="zh-CN" altLang="en-US"/>
          </a:p>
        </p:txBody>
      </p:sp>
      <p:sp>
        <p:nvSpPr>
          <p:cNvPr id="6" name="对话气泡: 圆角矩形 5">
            <a:extLst>
              <a:ext uri="{FF2B5EF4-FFF2-40B4-BE49-F238E27FC236}">
                <a16:creationId xmlns:a16="http://schemas.microsoft.com/office/drawing/2014/main" id="{83D6777D-B43A-6B52-7F12-7CBCCEB51294}"/>
              </a:ext>
            </a:extLst>
          </p:cNvPr>
          <p:cNvSpPr/>
          <p:nvPr/>
        </p:nvSpPr>
        <p:spPr>
          <a:xfrm>
            <a:off x="2530420" y="134578"/>
            <a:ext cx="3136377" cy="1077453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人が多いので、グループごとに朝ご飯巡ってもいい</a:t>
            </a:r>
            <a:endParaRPr lang="zh-CN" altLang="en-US"/>
          </a:p>
        </p:txBody>
      </p:sp>
      <p:sp>
        <p:nvSpPr>
          <p:cNvPr id="13" name="对话气泡: 圆角矩形 12">
            <a:extLst>
              <a:ext uri="{FF2B5EF4-FFF2-40B4-BE49-F238E27FC236}">
                <a16:creationId xmlns:a16="http://schemas.microsoft.com/office/drawing/2014/main" id="{792F70ED-F05F-767E-1A75-0039B4BB3D11}"/>
              </a:ext>
            </a:extLst>
          </p:cNvPr>
          <p:cNvSpPr/>
          <p:nvPr/>
        </p:nvSpPr>
        <p:spPr>
          <a:xfrm>
            <a:off x="86641" y="-104215"/>
            <a:ext cx="2011609" cy="1385929"/>
          </a:xfrm>
          <a:prstGeom prst="wedgeRoundRectCallout">
            <a:avLst>
              <a:gd name="adj1" fmla="val 64560"/>
              <a:gd name="adj2" fmla="val 75224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/>
              <a:t>・重慶</a:t>
            </a:r>
            <a:r>
              <a:rPr lang="zh-CN" altLang="en-US"/>
              <a:t>小面</a:t>
            </a:r>
            <a:endParaRPr lang="en-US" altLang="zh-CN"/>
          </a:p>
          <a:p>
            <a:r>
              <a:rPr lang="ja-JP" altLang="en-US"/>
              <a:t>・</a:t>
            </a:r>
            <a:r>
              <a:rPr lang="zh-CN" altLang="en-US"/>
              <a:t>汤圆</a:t>
            </a:r>
            <a:endParaRPr lang="en-US" altLang="zh-CN"/>
          </a:p>
          <a:p>
            <a:r>
              <a:rPr lang="ja-JP" altLang="en-US"/>
              <a:t>・</a:t>
            </a:r>
            <a:r>
              <a:rPr lang="zh-CN" altLang="en-US"/>
              <a:t>豆浆油条</a:t>
            </a:r>
            <a:endParaRPr lang="en-US" altLang="zh-CN"/>
          </a:p>
          <a:p>
            <a:r>
              <a:rPr lang="ja-JP" altLang="en-US"/>
              <a:t>・</a:t>
            </a:r>
            <a:r>
              <a:rPr lang="zh-CN" altLang="en-US"/>
              <a:t>早茶</a:t>
            </a:r>
            <a:endParaRPr lang="en-US" altLang="zh-CN"/>
          </a:p>
          <a:p>
            <a:r>
              <a:rPr lang="ja-JP" altLang="en-US"/>
              <a:t>とかお勧め</a:t>
            </a:r>
            <a:endParaRPr lang="zh-CN" altLang="en-US"/>
          </a:p>
        </p:txBody>
      </p:sp>
      <p:sp>
        <p:nvSpPr>
          <p:cNvPr id="15" name="对话气泡: 圆角矩形 14">
            <a:extLst>
              <a:ext uri="{FF2B5EF4-FFF2-40B4-BE49-F238E27FC236}">
                <a16:creationId xmlns:a16="http://schemas.microsoft.com/office/drawing/2014/main" id="{35CCD2A7-3FF2-D9B9-967B-8A35C6B4AFD1}"/>
              </a:ext>
            </a:extLst>
          </p:cNvPr>
          <p:cNvSpPr/>
          <p:nvPr/>
        </p:nvSpPr>
        <p:spPr>
          <a:xfrm>
            <a:off x="7068151" y="73997"/>
            <a:ext cx="3136377" cy="1077453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定番の火鍋と想定している</a:t>
            </a:r>
            <a:endParaRPr lang="zh-CN" altLang="en-US"/>
          </a:p>
        </p:txBody>
      </p:sp>
      <p:sp>
        <p:nvSpPr>
          <p:cNvPr id="16" name="对话气泡: 圆角矩形 15">
            <a:extLst>
              <a:ext uri="{FF2B5EF4-FFF2-40B4-BE49-F238E27FC236}">
                <a16:creationId xmlns:a16="http://schemas.microsoft.com/office/drawing/2014/main" id="{6805CC17-73ED-12F4-1745-54D88931F8F9}"/>
              </a:ext>
            </a:extLst>
          </p:cNvPr>
          <p:cNvSpPr/>
          <p:nvPr/>
        </p:nvSpPr>
        <p:spPr>
          <a:xfrm>
            <a:off x="9859575" y="4931230"/>
            <a:ext cx="3136377" cy="1668304"/>
          </a:xfrm>
          <a:prstGeom prst="wedgeRoundRectCallout">
            <a:avLst>
              <a:gd name="adj1" fmla="val -36035"/>
              <a:gd name="adj2" fmla="val -60847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謎解きロールプレイのお店に行く想定だけど、もちろん、他に行きたいことあったら、遠慮なく言ってください。</a:t>
            </a:r>
            <a:endParaRPr lang="zh-CN" altLang="en-US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01A696E2-11EC-A106-A620-22EE70ED59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68984" y="4136685"/>
            <a:ext cx="1656126" cy="1923782"/>
          </a:xfrm>
          <a:prstGeom prst="rect">
            <a:avLst/>
          </a:prstGeom>
        </p:spPr>
      </p:pic>
      <p:sp>
        <p:nvSpPr>
          <p:cNvPr id="21" name="对话气泡: 圆角矩形 20">
            <a:extLst>
              <a:ext uri="{FF2B5EF4-FFF2-40B4-BE49-F238E27FC236}">
                <a16:creationId xmlns:a16="http://schemas.microsoft.com/office/drawing/2014/main" id="{33FBA61F-9804-8F03-EB9E-EA426AABED1D}"/>
              </a:ext>
            </a:extLst>
          </p:cNvPr>
          <p:cNvSpPr/>
          <p:nvPr/>
        </p:nvSpPr>
        <p:spPr>
          <a:xfrm>
            <a:off x="6001433" y="2717521"/>
            <a:ext cx="2303417" cy="1103811"/>
          </a:xfrm>
          <a:prstGeom prst="wedgeRoundRectCallout">
            <a:avLst>
              <a:gd name="adj1" fmla="val -27355"/>
              <a:gd name="adj2" fmla="val 66050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豆花饭</a:t>
            </a:r>
            <a:r>
              <a:rPr lang="ja-JP" altLang="en-US"/>
              <a:t>や</a:t>
            </a:r>
            <a:r>
              <a:rPr lang="zh-CN" altLang="en-US"/>
              <a:t>江湖菜</a:t>
            </a:r>
            <a:r>
              <a:rPr lang="ja-JP" altLang="en-US"/>
              <a:t>を味わってもいいと思う</a:t>
            </a:r>
            <a:endParaRPr lang="zh-CN" altLang="en-US"/>
          </a:p>
        </p:txBody>
      </p:sp>
      <p:sp>
        <p:nvSpPr>
          <p:cNvPr id="24" name="对话气泡: 圆角矩形 23">
            <a:extLst>
              <a:ext uri="{FF2B5EF4-FFF2-40B4-BE49-F238E27FC236}">
                <a16:creationId xmlns:a16="http://schemas.microsoft.com/office/drawing/2014/main" id="{D0925C71-440A-3B97-AFC2-0990EBB40133}"/>
              </a:ext>
            </a:extLst>
          </p:cNvPr>
          <p:cNvSpPr/>
          <p:nvPr/>
        </p:nvSpPr>
        <p:spPr>
          <a:xfrm>
            <a:off x="1829954" y="5875477"/>
            <a:ext cx="2303417" cy="1103811"/>
          </a:xfrm>
          <a:prstGeom prst="wedgeRoundRectCallout">
            <a:avLst>
              <a:gd name="adj1" fmla="val -15729"/>
              <a:gd name="adj2" fmla="val -83063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屋台のお店周りながら、夜食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2403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01C4D2-7550-BD94-D361-B41D2F390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22</a:t>
            </a:r>
            <a:r>
              <a:rPr lang="zh-CN" altLang="en-US" dirty="0"/>
              <a:t>日（月）行程</a:t>
            </a:r>
          </a:p>
        </p:txBody>
      </p:sp>
      <p:pic>
        <p:nvPicPr>
          <p:cNvPr id="6" name="图片 5" descr="图片包含 图示&#10;&#10;AI 生成的内容可能不正确。">
            <a:extLst>
              <a:ext uri="{FF2B5EF4-FFF2-40B4-BE49-F238E27FC236}">
                <a16:creationId xmlns:a16="http://schemas.microsoft.com/office/drawing/2014/main" id="{859E44C2-3478-DCDF-351F-5EC0765E27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1" y="1497737"/>
            <a:ext cx="1723827" cy="1760538"/>
          </a:xfrm>
          <a:prstGeom prst="rect">
            <a:avLst/>
          </a:prstGeom>
        </p:spPr>
      </p:pic>
      <p:pic>
        <p:nvPicPr>
          <p:cNvPr id="7" name="图片 6" descr="卡通人物&#10;&#10;AI 生成的内容可能不正确。">
            <a:extLst>
              <a:ext uri="{FF2B5EF4-FFF2-40B4-BE49-F238E27FC236}">
                <a16:creationId xmlns:a16="http://schemas.microsoft.com/office/drawing/2014/main" id="{6FC1A111-31B3-4790-6F66-40A18903BB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522" y="1497875"/>
            <a:ext cx="1656126" cy="1760400"/>
          </a:xfrm>
          <a:prstGeom prst="rect">
            <a:avLst/>
          </a:prstGeom>
        </p:spPr>
      </p:pic>
      <p:sp>
        <p:nvSpPr>
          <p:cNvPr id="8" name="箭头: 右 7">
            <a:extLst>
              <a:ext uri="{FF2B5EF4-FFF2-40B4-BE49-F238E27FC236}">
                <a16:creationId xmlns:a16="http://schemas.microsoft.com/office/drawing/2014/main" id="{F626DBFD-1D5C-C595-5FD8-3C050FCA6405}"/>
              </a:ext>
            </a:extLst>
          </p:cNvPr>
          <p:cNvSpPr/>
          <p:nvPr/>
        </p:nvSpPr>
        <p:spPr>
          <a:xfrm>
            <a:off x="1963086" y="2335176"/>
            <a:ext cx="2221806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F60393-0414-8FAF-D6D0-9013D4677112}"/>
              </a:ext>
            </a:extLst>
          </p:cNvPr>
          <p:cNvSpPr txBox="1"/>
          <p:nvPr/>
        </p:nvSpPr>
        <p:spPr>
          <a:xfrm>
            <a:off x="1853707" y="1689767"/>
            <a:ext cx="22348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午前</a:t>
            </a:r>
            <a:r>
              <a:rPr lang="zh-CN" altLang="en-US"/>
              <a:t>（</a:t>
            </a:r>
            <a:r>
              <a:rPr lang="en-US" altLang="zh-CN"/>
              <a:t>09:00</a:t>
            </a:r>
            <a:r>
              <a:rPr lang="zh-CN" altLang="en-US" dirty="0"/>
              <a:t>）</a:t>
            </a:r>
            <a:endParaRPr lang="en-US" altLang="zh-CN" dirty="0"/>
          </a:p>
          <a:p>
            <a:pPr algn="ctr"/>
            <a:r>
              <a:rPr lang="ja-JP" altLang="en-US" dirty="0"/>
              <a:t>朝ごはんを食べる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43A23653-9BDF-5EAC-D193-0903E322E7C0}"/>
              </a:ext>
            </a:extLst>
          </p:cNvPr>
          <p:cNvSpPr/>
          <p:nvPr/>
        </p:nvSpPr>
        <p:spPr>
          <a:xfrm>
            <a:off x="6005511" y="2335176"/>
            <a:ext cx="2116933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 descr="图示&#10;&#10;AI 生成的内容可能不正确。">
            <a:extLst>
              <a:ext uri="{FF2B5EF4-FFF2-40B4-BE49-F238E27FC236}">
                <a16:creationId xmlns:a16="http://schemas.microsoft.com/office/drawing/2014/main" id="{610C6C5F-66A3-0A33-78C1-92DAB19917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8984" y="1497876"/>
            <a:ext cx="1656125" cy="1760399"/>
          </a:xfrm>
          <a:prstGeom prst="rect">
            <a:avLst/>
          </a:prstGeom>
        </p:spPr>
      </p:pic>
      <p:sp>
        <p:nvSpPr>
          <p:cNvPr id="12" name="箭头: 右弧形 11">
            <a:extLst>
              <a:ext uri="{FF2B5EF4-FFF2-40B4-BE49-F238E27FC236}">
                <a16:creationId xmlns:a16="http://schemas.microsoft.com/office/drawing/2014/main" id="{245E12C3-85C3-74A5-409F-FC07FE266AFF}"/>
              </a:ext>
            </a:extLst>
          </p:cNvPr>
          <p:cNvSpPr/>
          <p:nvPr/>
        </p:nvSpPr>
        <p:spPr>
          <a:xfrm>
            <a:off x="9989402" y="2409064"/>
            <a:ext cx="1110513" cy="2708883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9B26BD8-8882-200B-8E65-181A683FE424}"/>
              </a:ext>
            </a:extLst>
          </p:cNvPr>
          <p:cNvSpPr txBox="1"/>
          <p:nvPr/>
        </p:nvSpPr>
        <p:spPr>
          <a:xfrm>
            <a:off x="5883882" y="1689767"/>
            <a:ext cx="2116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昼</a:t>
            </a:r>
            <a:r>
              <a:rPr lang="ja-JP" altLang="en-US" dirty="0"/>
              <a:t>ご</a:t>
            </a:r>
            <a:r>
              <a:rPr lang="ja-JP" altLang="en-US"/>
              <a:t>ろ</a:t>
            </a:r>
            <a:r>
              <a:rPr lang="zh-CN" altLang="en-US"/>
              <a:t>（</a:t>
            </a:r>
            <a:r>
              <a:rPr lang="en-US" altLang="zh-CN"/>
              <a:t>12:30</a:t>
            </a:r>
            <a:r>
              <a:rPr lang="zh-CN" altLang="en-US" dirty="0"/>
              <a:t>）</a:t>
            </a:r>
            <a:endParaRPr lang="en-US" altLang="zh-CN" dirty="0"/>
          </a:p>
          <a:p>
            <a:pPr algn="ctr"/>
            <a:r>
              <a:rPr lang="zh-CN" altLang="en-US" dirty="0"/>
              <a:t>昼</a:t>
            </a:r>
            <a:r>
              <a:rPr lang="ja-JP" altLang="en-US" dirty="0"/>
              <a:t>ごはんを食べる</a:t>
            </a:r>
            <a:endParaRPr lang="zh-CN" altLang="en-US" dirty="0"/>
          </a:p>
        </p:txBody>
      </p:sp>
      <p:sp>
        <p:nvSpPr>
          <p:cNvPr id="16" name="箭头: 左 15">
            <a:extLst>
              <a:ext uri="{FF2B5EF4-FFF2-40B4-BE49-F238E27FC236}">
                <a16:creationId xmlns:a16="http://schemas.microsoft.com/office/drawing/2014/main" id="{F4438E0C-007D-8020-0770-61A75251F254}"/>
              </a:ext>
            </a:extLst>
          </p:cNvPr>
          <p:cNvSpPr/>
          <p:nvPr/>
        </p:nvSpPr>
        <p:spPr>
          <a:xfrm>
            <a:off x="5971017" y="4865263"/>
            <a:ext cx="2116934" cy="4846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箭头: 左 17">
            <a:extLst>
              <a:ext uri="{FF2B5EF4-FFF2-40B4-BE49-F238E27FC236}">
                <a16:creationId xmlns:a16="http://schemas.microsoft.com/office/drawing/2014/main" id="{3B633508-88B6-F16D-905F-775D5B31B4F8}"/>
              </a:ext>
            </a:extLst>
          </p:cNvPr>
          <p:cNvSpPr/>
          <p:nvPr/>
        </p:nvSpPr>
        <p:spPr>
          <a:xfrm>
            <a:off x="1880665" y="4875631"/>
            <a:ext cx="2019759" cy="48463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图片 18" descr="卡通人物&#10;&#10;AI 生成的内容可能不正确。">
            <a:extLst>
              <a:ext uri="{FF2B5EF4-FFF2-40B4-BE49-F238E27FC236}">
                <a16:creationId xmlns:a16="http://schemas.microsoft.com/office/drawing/2014/main" id="{E36F2EB6-EC87-5867-E106-26F9529B6C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1" y="4321676"/>
            <a:ext cx="1723827" cy="1553801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B18420AC-6816-6C97-C981-7144F89CEF20}"/>
              </a:ext>
            </a:extLst>
          </p:cNvPr>
          <p:cNvSpPr txBox="1"/>
          <p:nvPr/>
        </p:nvSpPr>
        <p:spPr>
          <a:xfrm>
            <a:off x="6001433" y="3753137"/>
            <a:ext cx="21169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夜</a:t>
            </a:r>
            <a:endParaRPr lang="en-US" altLang="zh-CN" dirty="0"/>
          </a:p>
          <a:p>
            <a:pPr algn="ctr"/>
            <a:r>
              <a:rPr lang="zh-CN" altLang="en-US"/>
              <a:t>（</a:t>
            </a:r>
            <a:r>
              <a:rPr lang="en-US" altLang="ja-JP"/>
              <a:t>19</a:t>
            </a:r>
            <a:r>
              <a:rPr lang="en-US" altLang="zh-CN"/>
              <a:t>:00</a:t>
            </a:r>
            <a:r>
              <a:rPr lang="zh-CN" altLang="en-US" dirty="0"/>
              <a:t>）</a:t>
            </a:r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4298E6B-EEA4-C36E-8AEB-96DAE3CD9295}"/>
              </a:ext>
            </a:extLst>
          </p:cNvPr>
          <p:cNvSpPr txBox="1"/>
          <p:nvPr/>
        </p:nvSpPr>
        <p:spPr>
          <a:xfrm>
            <a:off x="2432281" y="4441437"/>
            <a:ext cx="981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寝</a:t>
            </a:r>
            <a:r>
              <a:rPr lang="ja-JP" altLang="en-US" dirty="0"/>
              <a:t>る</a:t>
            </a:r>
            <a:r>
              <a:rPr lang="zh-CN" altLang="en-US" dirty="0"/>
              <a:t>💤</a:t>
            </a:r>
          </a:p>
        </p:txBody>
      </p:sp>
      <p:pic>
        <p:nvPicPr>
          <p:cNvPr id="3" name="图片 2" descr="图片包含 户外, 建筑, 大, 前&#10;&#10;AI 生成的内容可能不正确。">
            <a:extLst>
              <a:ext uri="{FF2B5EF4-FFF2-40B4-BE49-F238E27FC236}">
                <a16:creationId xmlns:a16="http://schemas.microsoft.com/office/drawing/2014/main" id="{D82A129B-A9C1-3DAB-940F-EE20F0F816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975" y="4196295"/>
            <a:ext cx="1575104" cy="194825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8923E9C-820D-EDE1-EB59-4143BF8674DD}"/>
              </a:ext>
            </a:extLst>
          </p:cNvPr>
          <p:cNvSpPr txBox="1"/>
          <p:nvPr/>
        </p:nvSpPr>
        <p:spPr>
          <a:xfrm>
            <a:off x="11007059" y="2031100"/>
            <a:ext cx="118494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/>
              <a:t>午後</a:t>
            </a:r>
            <a:endParaRPr lang="en-US" altLang="zh-CN" dirty="0"/>
          </a:p>
          <a:p>
            <a:pPr algn="ctr"/>
            <a:r>
              <a:rPr lang="zh-CN" altLang="en-US"/>
              <a:t>（</a:t>
            </a:r>
            <a:r>
              <a:rPr lang="es-ES" altLang="zh-CN"/>
              <a:t>14</a:t>
            </a:r>
            <a:r>
              <a:rPr lang="en-US" altLang="zh-CN"/>
              <a:t>:00</a:t>
            </a:r>
            <a:r>
              <a:rPr lang="zh-CN" altLang="en-US" dirty="0"/>
              <a:t>）</a:t>
            </a:r>
            <a:endParaRPr lang="en-US" altLang="zh-CN" dirty="0"/>
          </a:p>
          <a:p>
            <a:pPr algn="ctr"/>
            <a:r>
              <a:rPr lang="zh-CN" altLang="en-US" dirty="0"/>
              <a:t>重</a:t>
            </a:r>
            <a:endParaRPr lang="en-US" altLang="zh-CN" dirty="0"/>
          </a:p>
          <a:p>
            <a:pPr algn="ctr"/>
            <a:r>
              <a:rPr lang="zh-CN" altLang="en-US" dirty="0"/>
              <a:t>慶</a:t>
            </a:r>
            <a:endParaRPr lang="en-US" altLang="zh-CN" dirty="0"/>
          </a:p>
          <a:p>
            <a:pPr algn="ctr"/>
            <a:r>
              <a:rPr lang="ja-JP" altLang="en-US" dirty="0"/>
              <a:t>動</a:t>
            </a:r>
            <a:endParaRPr lang="en-US" altLang="ja-JP" dirty="0"/>
          </a:p>
          <a:p>
            <a:pPr algn="ctr"/>
            <a:r>
              <a:rPr lang="ja-JP" altLang="en-US" dirty="0"/>
              <a:t>物</a:t>
            </a:r>
            <a:endParaRPr lang="en-US" altLang="ja-JP" dirty="0"/>
          </a:p>
          <a:p>
            <a:pPr algn="ctr"/>
            <a:r>
              <a:rPr lang="ja-JP" altLang="en-US" dirty="0"/>
              <a:t>園</a:t>
            </a:r>
            <a:endParaRPr lang="en-US" altLang="ja-JP" dirty="0"/>
          </a:p>
          <a:p>
            <a:pPr algn="ctr"/>
            <a:r>
              <a:rPr lang="ja-JP" altLang="en-US" dirty="0"/>
              <a:t>へ</a:t>
            </a:r>
            <a:endParaRPr lang="en-US" altLang="ja-JP" dirty="0"/>
          </a:p>
          <a:p>
            <a:pPr algn="ctr"/>
            <a:r>
              <a:rPr lang="ja-JP" altLang="en-US" dirty="0"/>
              <a:t>出</a:t>
            </a:r>
            <a:endParaRPr lang="en-US" altLang="ja-JP" dirty="0"/>
          </a:p>
          <a:p>
            <a:pPr algn="ctr"/>
            <a:r>
              <a:rPr lang="ja-JP" altLang="en-US" dirty="0"/>
              <a:t>発</a:t>
            </a:r>
            <a:endParaRPr lang="en-US" altLang="zh-CN" dirty="0"/>
          </a:p>
          <a:p>
            <a:pPr algn="ctr"/>
            <a:endParaRPr lang="en-US" altLang="zh-CN" dirty="0"/>
          </a:p>
        </p:txBody>
      </p:sp>
      <p:sp>
        <p:nvSpPr>
          <p:cNvPr id="5" name="对话气泡: 矩形 4">
            <a:extLst>
              <a:ext uri="{FF2B5EF4-FFF2-40B4-BE49-F238E27FC236}">
                <a16:creationId xmlns:a16="http://schemas.microsoft.com/office/drawing/2014/main" id="{6E1E6D86-7806-C251-0555-B6543A901B52}"/>
              </a:ext>
            </a:extLst>
          </p:cNvPr>
          <p:cNvSpPr/>
          <p:nvPr/>
        </p:nvSpPr>
        <p:spPr>
          <a:xfrm>
            <a:off x="2084716" y="5910857"/>
            <a:ext cx="2221806" cy="806174"/>
          </a:xfrm>
          <a:prstGeom prst="wedgeRectCallout">
            <a:avLst>
              <a:gd name="adj1" fmla="val -18187"/>
              <a:gd name="adj2" fmla="val -102776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みんなでお喋りとかもいい</a:t>
            </a:r>
            <a:endParaRPr lang="zh-CN" altLang="en-US"/>
          </a:p>
        </p:txBody>
      </p:sp>
      <p:sp>
        <p:nvSpPr>
          <p:cNvPr id="15" name="对话气泡: 矩形 14">
            <a:extLst>
              <a:ext uri="{FF2B5EF4-FFF2-40B4-BE49-F238E27FC236}">
                <a16:creationId xmlns:a16="http://schemas.microsoft.com/office/drawing/2014/main" id="{1F107E7E-9438-CCA9-D8C7-857E0519666E}"/>
              </a:ext>
            </a:extLst>
          </p:cNvPr>
          <p:cNvSpPr/>
          <p:nvPr/>
        </p:nvSpPr>
        <p:spPr>
          <a:xfrm>
            <a:off x="4306522" y="3928930"/>
            <a:ext cx="1723827" cy="780878"/>
          </a:xfrm>
          <a:prstGeom prst="wedge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美術館や重慶風の建物見物</a:t>
            </a:r>
            <a:endParaRPr lang="zh-CN" altLang="en-US"/>
          </a:p>
        </p:txBody>
      </p:sp>
      <p:sp>
        <p:nvSpPr>
          <p:cNvPr id="17" name="对话气泡: 矩形 16">
            <a:extLst>
              <a:ext uri="{FF2B5EF4-FFF2-40B4-BE49-F238E27FC236}">
                <a16:creationId xmlns:a16="http://schemas.microsoft.com/office/drawing/2014/main" id="{DE3B2CD6-C752-E6FE-CEFA-23BFEA715646}"/>
              </a:ext>
            </a:extLst>
          </p:cNvPr>
          <p:cNvSpPr/>
          <p:nvPr/>
        </p:nvSpPr>
        <p:spPr>
          <a:xfrm>
            <a:off x="10554214" y="5548385"/>
            <a:ext cx="1637786" cy="1168646"/>
          </a:xfrm>
          <a:prstGeom prst="wedgeRectCallout">
            <a:avLst>
              <a:gd name="adj1" fmla="val -84242"/>
              <a:gd name="adj2" fmla="val -5243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朝早めに行って、パンダが見やすいという説がある</a:t>
            </a:r>
            <a:endParaRPr lang="en-US" altLang="ja-JP"/>
          </a:p>
        </p:txBody>
      </p:sp>
      <p:sp>
        <p:nvSpPr>
          <p:cNvPr id="14" name="对话气泡: 圆角矩形 13">
            <a:extLst>
              <a:ext uri="{FF2B5EF4-FFF2-40B4-BE49-F238E27FC236}">
                <a16:creationId xmlns:a16="http://schemas.microsoft.com/office/drawing/2014/main" id="{CCF606F9-E6FE-4A97-B8ED-85E363025C8E}"/>
              </a:ext>
            </a:extLst>
          </p:cNvPr>
          <p:cNvSpPr/>
          <p:nvPr/>
        </p:nvSpPr>
        <p:spPr>
          <a:xfrm>
            <a:off x="6174644" y="5360124"/>
            <a:ext cx="2116934" cy="840508"/>
          </a:xfrm>
          <a:prstGeom prst="wedgeRoundRectCallout">
            <a:avLst>
              <a:gd name="adj1" fmla="val -9418"/>
              <a:gd name="adj2" fmla="val -131770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食用ガエルを試そう</a:t>
            </a:r>
            <a:endParaRPr lang="zh-CN" altLang="en-US"/>
          </a:p>
        </p:txBody>
      </p:sp>
      <p:sp>
        <p:nvSpPr>
          <p:cNvPr id="22" name="对话气泡: 圆角矩形 21">
            <a:extLst>
              <a:ext uri="{FF2B5EF4-FFF2-40B4-BE49-F238E27FC236}">
                <a16:creationId xmlns:a16="http://schemas.microsoft.com/office/drawing/2014/main" id="{165B7B0D-E38D-8C58-A16F-72639DCA88AD}"/>
              </a:ext>
            </a:extLst>
          </p:cNvPr>
          <p:cNvSpPr/>
          <p:nvPr/>
        </p:nvSpPr>
        <p:spPr>
          <a:xfrm>
            <a:off x="9170126" y="476794"/>
            <a:ext cx="2451844" cy="1020943"/>
          </a:xfrm>
          <a:prstGeom prst="wedgeRoundRectCallout">
            <a:avLst>
              <a:gd name="adj1" fmla="val -57328"/>
              <a:gd name="adj2" fmla="val 63780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/>
              <a:t>簡単に</a:t>
            </a:r>
            <a:r>
              <a:rPr lang="zh-CN" altLang="en-US"/>
              <a:t>荤豆花</a:t>
            </a:r>
            <a:r>
              <a:rPr lang="ja-JP" altLang="en-US"/>
              <a:t>や</a:t>
            </a:r>
            <a:r>
              <a:rPr lang="zh-CN" altLang="en-US"/>
              <a:t>藕汤等</a:t>
            </a:r>
            <a:r>
              <a:rPr lang="ja-JP" altLang="en-US"/>
              <a:t>胃袋を癒す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203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488772-9B54-57E2-D6AD-FE4F09819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4800" dirty="0"/>
              <a:t>9</a:t>
            </a:r>
            <a:r>
              <a:rPr lang="zh-CN" altLang="en-US" sz="4800" dirty="0"/>
              <a:t>月</a:t>
            </a:r>
            <a:r>
              <a:rPr lang="en-US" altLang="zh-CN" sz="4800" dirty="0"/>
              <a:t>23</a:t>
            </a:r>
            <a:r>
              <a:rPr lang="zh-CN" altLang="en-US" sz="4800" dirty="0"/>
              <a:t>日（火）重慶        日本（</a:t>
            </a:r>
            <a:r>
              <a:rPr lang="en-US" altLang="zh-CN" sz="4800" dirty="0"/>
              <a:t> 13:05  </a:t>
            </a:r>
            <a:r>
              <a:rPr lang="zh-CN" altLang="en-US" sz="4800" dirty="0"/>
              <a:t>発）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173A90-4C25-9E59-D144-4AD8DDA20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/>
              <a:t>重慶朝ご飯</a:t>
            </a:r>
            <a:endParaRPr lang="en-US" altLang="ja-JP"/>
          </a:p>
        </p:txBody>
      </p:sp>
      <p:sp>
        <p:nvSpPr>
          <p:cNvPr id="4" name="箭头: 右 3">
            <a:extLst>
              <a:ext uri="{FF2B5EF4-FFF2-40B4-BE49-F238E27FC236}">
                <a16:creationId xmlns:a16="http://schemas.microsoft.com/office/drawing/2014/main" id="{34679F14-08DA-B3F1-B796-45259367869D}"/>
              </a:ext>
            </a:extLst>
          </p:cNvPr>
          <p:cNvSpPr/>
          <p:nvPr/>
        </p:nvSpPr>
        <p:spPr>
          <a:xfrm>
            <a:off x="5736431" y="78559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673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451</Words>
  <Application>Microsoft Office PowerPoint</Application>
  <PresentationFormat>宽屏</PresentationFormat>
  <Paragraphs>65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Arial</vt:lpstr>
      <vt:lpstr>Wingdings</vt:lpstr>
      <vt:lpstr>Office 主题​​</vt:lpstr>
      <vt:lpstr>重庆四日旅游计划 </vt:lpstr>
      <vt:lpstr>旅行日</vt:lpstr>
      <vt:lpstr>9月20日（土）日本       重慶（ 18:40  着）</vt:lpstr>
      <vt:lpstr>9月21日（日）行程</vt:lpstr>
      <vt:lpstr>9月22日（月）行程</vt:lpstr>
      <vt:lpstr>9月23日（火）重慶        日本（ 13:05  発）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鑫鑫 刘</dc:creator>
  <cp:lastModifiedBy>戴林松 たい　りんしょう</cp:lastModifiedBy>
  <cp:revision>13</cp:revision>
  <dcterms:created xsi:type="dcterms:W3CDTF">2025-07-12T15:09:14Z</dcterms:created>
  <dcterms:modified xsi:type="dcterms:W3CDTF">2025-07-31T13:48:18Z</dcterms:modified>
</cp:coreProperties>
</file>

<file path=docProps/thumbnail.jpeg>
</file>